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56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E9AE-88AE-D1BE-AA5C-9B22675EDE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327F72-4B7D-F650-21CB-84B9A3559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FECA4-ABF1-4A36-30DE-03531C28D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ADD8A-B5A1-A64E-C0F6-E14ECB764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79678-A0D2-67A9-791B-C682EBA30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975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FBAC-7203-BCC0-A007-D77A184CE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A19F0F-5565-B62C-F515-0972ABFEA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971DE-6679-F8E6-0A5F-8925D04D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CFD8F-19FB-BE46-EE05-007970AD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6A9E0-6FE0-17D2-2DA8-75F966420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8763F1-DDE9-8036-3F0D-37D09865C8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62DD48-627F-E06B-4890-CFC2392048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9E835-96E4-D34B-5810-B1026F4BE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0555A-210C-D0CA-67FE-14DAC9C99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6AEB1-56BD-A8E8-1983-C5D98E6D1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07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763D-2232-1AA7-FC4D-EC9F22043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CA73-0A5C-1A68-0EAA-F7D0D9FBD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70F7A-0DD3-FA81-1CDE-DDD7BE880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38DAC-361D-28E3-447B-F1D7424FA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1610D-B361-C068-C018-E8429B6EF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244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972E-700B-3F06-155D-9F3E910B3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19B83-1B77-03AD-82DE-6BB99AB16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D96ED-ECE8-FD4A-FCD6-D1AECBE01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90B0E-A51E-E449-B89B-B71FC69CC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C8711-E5B2-CBE4-CD19-469EC7B44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507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8166E-940C-8EA5-08F8-57F3AB2A3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FB2CA-4560-44C2-CF63-1652654CB0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0B83C5-BD45-EE23-B811-21A67B150E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8E282-3F3B-E8E7-8A91-CC45E7D8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F643D-6401-76BE-DBD6-EB82656DC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3C8017-BFB9-69D8-FD26-09736047C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82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BE0E8-726C-487D-1640-0C41727A9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15007-A690-6A29-9C53-7F107B926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96732B-CD17-7A6B-5205-0FD50BE77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3A6B96-1B75-9B40-9637-E652FE7507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4C7EED-888E-65A4-67DB-102BEEE421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AF90E4-85CF-7A2A-2419-26B4C0037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4C7958-0B26-F413-F2AE-4F03DE4E4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315CA3-27A1-9C05-2753-2CB86862B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879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5DF82-AB99-0681-3C32-876B8FAAF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FAED05-2C58-DDFF-57B1-DEFD5D4B1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F6882F-A966-85ED-1ACD-0E0FC777A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8ED809-C685-0FAA-910C-EE90AFD6B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713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894D96-492F-1FB0-064C-16701BA86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B488B0-4017-7B8F-6F7B-D96159541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81772-297F-FD0B-E5E3-A854FFFC9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653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B87E5-6803-5591-45F0-7A283CC82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52B43-54F6-5FD6-CFE0-F92916BB6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0D76B9-E1F7-4429-B80A-CC52D7FC4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2393F-AA9C-2B13-DB95-22981347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00CAC-B924-EFC4-F949-7A8921C14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B61115-63F5-0219-B743-C3ABDE749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34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0AAD9-D330-C203-BD64-44B279882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4C1564-8C18-6162-8D28-C83DFC4A48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D5523C-E626-2ABE-1CDF-BE36CC269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B2A91-E946-2AE2-E891-486AE41AE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9C4158-7B60-0E80-244D-352C9B494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2CF39-6D05-EFD0-AA3F-BFA63AB91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86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6E258B-7925-EBF9-4F7C-4482EB636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18598-0714-1AD4-C5B0-29A5FF264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18AC1-DD35-C922-9E9D-B4E0DFE059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02D3D0-1D4C-4192-B63F-4A3EF461382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F4408-2915-0E8A-9905-0B567A6723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ACDA0-6224-A3CA-6E19-CED6039FE3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588469-2664-4A3E-8BAD-8ACA8D65990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A597AB-A3AD-5874-64EB-951F287C1F2A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584000" y="6515100"/>
            <a:ext cx="1052512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Restricted - Internal</a:t>
            </a:r>
          </a:p>
        </p:txBody>
      </p:sp>
    </p:spTree>
    <p:extLst>
      <p:ext uri="{BB962C8B-B14F-4D97-AF65-F5344CB8AC3E}">
        <p14:creationId xmlns:p14="http://schemas.microsoft.com/office/powerpoint/2010/main" val="2831878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9529E-97DA-FF31-53C8-DFFC8334B6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038D51-6102-9C97-5050-56F4E6E562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</a:t>
            </a:r>
          </a:p>
        </p:txBody>
      </p:sp>
      <p:pic>
        <p:nvPicPr>
          <p:cNvPr id="9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153DDAB8-DB7A-57FC-D31D-EAAF40DE21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4707"/>
          <a:stretch/>
        </p:blipFill>
        <p:spPr>
          <a:xfrm>
            <a:off x="0" y="1122362"/>
            <a:ext cx="12192000" cy="485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30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600"/>
    </mc:Choice>
    <mc:Fallback>
      <p:transition spd="slow" advTm="108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7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0008012-1FF8-DCF0-EBF2-E087AF4EDEC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4518"/>
          <a:stretch/>
        </p:blipFill>
        <p:spPr>
          <a:xfrm>
            <a:off x="887413" y="2022231"/>
            <a:ext cx="10417175" cy="4154732"/>
          </a:xfrm>
        </p:spPr>
      </p:pic>
    </p:spTree>
    <p:extLst>
      <p:ext uri="{BB962C8B-B14F-4D97-AF65-F5344CB8AC3E}">
        <p14:creationId xmlns:p14="http://schemas.microsoft.com/office/powerpoint/2010/main" val="2851570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00"/>
    </mc:Choice>
    <mc:Fallback>
      <p:transition spd="slow" advTm="3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56EE33A73E3E4CBBBB7FF9AF87EC19" ma:contentTypeVersion="1" ma:contentTypeDescription="Create a new document." ma:contentTypeScope="" ma:versionID="b56d5a1753ce1007363bb4aec11c645e">
  <xsd:schema xmlns:xsd="http://www.w3.org/2001/XMLSchema" xmlns:xs="http://www.w3.org/2001/XMLSchema" xmlns:p="http://schemas.microsoft.com/office/2006/metadata/properties" xmlns:ns3="bd987422-9a60-4bd3-86c8-392ebf279afb" targetNamespace="http://schemas.microsoft.com/office/2006/metadata/properties" ma:root="true" ma:fieldsID="158865021ef9b05aab4fdb01e88c5794" ns3:_="">
    <xsd:import namespace="bd987422-9a60-4bd3-86c8-392ebf279afb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987422-9a60-4bd3-86c8-392ebf279afb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B1AD5A9-0107-4B98-B8D4-E21A0512B7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987422-9a60-4bd3-86c8-392ebf279a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27C216B-D11B-4F89-A39D-21F2D9607B9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2FE2CA-0775-4D90-9988-39F87370E0F9}">
  <ds:schemaRefs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elements/1.1/"/>
    <ds:schemaRef ds:uri="http://purl.org/dc/terms/"/>
    <ds:schemaRef ds:uri="bd987422-9a60-4bd3-86c8-392ebf279afb"/>
    <ds:schemaRef ds:uri="http://schemas.microsoft.com/office/2006/documentManagement/types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</Words>
  <Application>Microsoft Office PowerPoint</Application>
  <PresentationFormat>Widescreen</PresentationFormat>
  <Paragraphs>1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 Joshi</dc:creator>
  <cp:lastModifiedBy>N Joshi</cp:lastModifiedBy>
  <cp:revision>2</cp:revision>
  <dcterms:created xsi:type="dcterms:W3CDTF">2024-11-14T02:12:47Z</dcterms:created>
  <dcterms:modified xsi:type="dcterms:W3CDTF">2024-11-14T04:57:27Z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a5eed2d-f507-487d-9ff3-0d2509888e6d_Enabled">
    <vt:lpwstr>true</vt:lpwstr>
  </property>
  <property fmtid="{D5CDD505-2E9C-101B-9397-08002B2CF9AE}" pid="3" name="MSIP_Label_6a5eed2d-f507-487d-9ff3-0d2509888e6d_SetDate">
    <vt:lpwstr>2024-11-14T03:59:47Z</vt:lpwstr>
  </property>
  <property fmtid="{D5CDD505-2E9C-101B-9397-08002B2CF9AE}" pid="4" name="MSIP_Label_6a5eed2d-f507-487d-9ff3-0d2509888e6d_Method">
    <vt:lpwstr>Standard</vt:lpwstr>
  </property>
  <property fmtid="{D5CDD505-2E9C-101B-9397-08002B2CF9AE}" pid="5" name="MSIP_Label_6a5eed2d-f507-487d-9ff3-0d2509888e6d_Name">
    <vt:lpwstr>Restricted - Internal</vt:lpwstr>
  </property>
  <property fmtid="{D5CDD505-2E9C-101B-9397-08002B2CF9AE}" pid="6" name="MSIP_Label_6a5eed2d-f507-487d-9ff3-0d2509888e6d_SiteId">
    <vt:lpwstr>9ff87383-ae93-4e4b-85fd-e21685c0431c</vt:lpwstr>
  </property>
  <property fmtid="{D5CDD505-2E9C-101B-9397-08002B2CF9AE}" pid="7" name="MSIP_Label_6a5eed2d-f507-487d-9ff3-0d2509888e6d_ActionId">
    <vt:lpwstr>35be81d6-9b24-46a9-ab29-f3c17e55b118</vt:lpwstr>
  </property>
  <property fmtid="{D5CDD505-2E9C-101B-9397-08002B2CF9AE}" pid="8" name="MSIP_Label_6a5eed2d-f507-487d-9ff3-0d2509888e6d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Restricted - Internal</vt:lpwstr>
  </property>
  <property fmtid="{D5CDD505-2E9C-101B-9397-08002B2CF9AE}" pid="11" name="ContentTypeId">
    <vt:lpwstr>0x010100D456EE33A73E3E4CBBBB7FF9AF87EC19</vt:lpwstr>
  </property>
</Properties>
</file>

<file path=docProps/thumbnail.jpeg>
</file>